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8" r:id="rId38"/>
    <p:sldId id="429" r:id="rId39"/>
    <p:sldId id="430" r:id="rId40"/>
    <p:sldId id="431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30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6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65137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/>
            </a:r>
            <a:br>
              <a:rPr lang="en-US" sz="8800" dirty="0" smtClean="0"/>
            </a:br>
            <a:r>
              <a:rPr lang="en-US" sz="8800" dirty="0" smtClean="0"/>
              <a:t>Cyber 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Dr. Rubina Ghazal</a:t>
            </a:r>
          </a:p>
          <a:p>
            <a:r>
              <a:rPr lang="en-US" sz="2400" dirty="0" smtClean="0"/>
              <a:t>Assistant Professor </a:t>
            </a:r>
          </a:p>
          <a:p>
            <a:r>
              <a:rPr lang="en-US" sz="2400" dirty="0" err="1" smtClean="0"/>
              <a:t>UIIT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7  </a:t>
            </a:r>
            <a:endParaRPr lang="en-US" sz="4400" dirty="0" smtClean="0"/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Network security fundamentals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79" y="535579"/>
            <a:ext cx="7821825" cy="5655582"/>
          </a:xfrm>
        </p:spPr>
      </p:pic>
    </p:spTree>
    <p:extLst>
      <p:ext uri="{BB962C8B-B14F-4D97-AF65-F5344CB8AC3E}">
        <p14:creationId xmlns:p14="http://schemas.microsoft.com/office/powerpoint/2010/main" val="244077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77" y="658447"/>
            <a:ext cx="7572746" cy="5767843"/>
          </a:xfrm>
        </p:spPr>
      </p:pic>
    </p:spTree>
    <p:extLst>
      <p:ext uri="{BB962C8B-B14F-4D97-AF65-F5344CB8AC3E}">
        <p14:creationId xmlns:p14="http://schemas.microsoft.com/office/powerpoint/2010/main" val="219089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4" y="339634"/>
            <a:ext cx="9896905" cy="6308725"/>
          </a:xfrm>
        </p:spPr>
      </p:pic>
    </p:spTree>
    <p:extLst>
      <p:ext uri="{BB962C8B-B14F-4D97-AF65-F5344CB8AC3E}">
        <p14:creationId xmlns:p14="http://schemas.microsoft.com/office/powerpoint/2010/main" val="33680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2" y="705395"/>
            <a:ext cx="8962588" cy="5590268"/>
          </a:xfrm>
        </p:spPr>
      </p:pic>
    </p:spTree>
    <p:extLst>
      <p:ext uri="{BB962C8B-B14F-4D97-AF65-F5344CB8AC3E}">
        <p14:creationId xmlns:p14="http://schemas.microsoft.com/office/powerpoint/2010/main" val="114428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67" y="513877"/>
            <a:ext cx="8023702" cy="5781786"/>
          </a:xfrm>
        </p:spPr>
      </p:pic>
    </p:spTree>
    <p:extLst>
      <p:ext uri="{BB962C8B-B14F-4D97-AF65-F5344CB8AC3E}">
        <p14:creationId xmlns:p14="http://schemas.microsoft.com/office/powerpoint/2010/main" val="72917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89" y="600892"/>
            <a:ext cx="8365621" cy="5668645"/>
          </a:xfrm>
        </p:spPr>
      </p:pic>
    </p:spTree>
    <p:extLst>
      <p:ext uri="{BB962C8B-B14F-4D97-AF65-F5344CB8AC3E}">
        <p14:creationId xmlns:p14="http://schemas.microsoft.com/office/powerpoint/2010/main" val="61937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50" y="992777"/>
            <a:ext cx="9414179" cy="5298838"/>
          </a:xfrm>
        </p:spPr>
      </p:pic>
    </p:spTree>
    <p:extLst>
      <p:ext uri="{BB962C8B-B14F-4D97-AF65-F5344CB8AC3E}">
        <p14:creationId xmlns:p14="http://schemas.microsoft.com/office/powerpoint/2010/main" val="324108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06" y="836023"/>
            <a:ext cx="8934299" cy="5502140"/>
          </a:xfrm>
        </p:spPr>
      </p:pic>
    </p:spTree>
    <p:extLst>
      <p:ext uri="{BB962C8B-B14F-4D97-AF65-F5344CB8AC3E}">
        <p14:creationId xmlns:p14="http://schemas.microsoft.com/office/powerpoint/2010/main" val="232787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11" y="391885"/>
            <a:ext cx="6221147" cy="5942966"/>
          </a:xfrm>
        </p:spPr>
      </p:pic>
    </p:spTree>
    <p:extLst>
      <p:ext uri="{BB962C8B-B14F-4D97-AF65-F5344CB8AC3E}">
        <p14:creationId xmlns:p14="http://schemas.microsoft.com/office/powerpoint/2010/main" val="304497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65" y="587830"/>
            <a:ext cx="8754882" cy="5773148"/>
          </a:xfrm>
        </p:spPr>
      </p:pic>
    </p:spTree>
    <p:extLst>
      <p:ext uri="{BB962C8B-B14F-4D97-AF65-F5344CB8AC3E}">
        <p14:creationId xmlns:p14="http://schemas.microsoft.com/office/powerpoint/2010/main" val="251842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10" y="631633"/>
            <a:ext cx="8359460" cy="5931783"/>
          </a:xfrm>
        </p:spPr>
      </p:pic>
    </p:spTree>
    <p:extLst>
      <p:ext uri="{BB962C8B-B14F-4D97-AF65-F5344CB8AC3E}">
        <p14:creationId xmlns:p14="http://schemas.microsoft.com/office/powerpoint/2010/main" val="298782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0" y="509453"/>
            <a:ext cx="9079770" cy="5747022"/>
          </a:xfrm>
        </p:spPr>
      </p:pic>
    </p:spTree>
    <p:extLst>
      <p:ext uri="{BB962C8B-B14F-4D97-AF65-F5344CB8AC3E}">
        <p14:creationId xmlns:p14="http://schemas.microsoft.com/office/powerpoint/2010/main" val="417512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2" y="477541"/>
            <a:ext cx="7824652" cy="6006078"/>
          </a:xfrm>
        </p:spPr>
      </p:pic>
    </p:spTree>
    <p:extLst>
      <p:ext uri="{BB962C8B-B14F-4D97-AF65-F5344CB8AC3E}">
        <p14:creationId xmlns:p14="http://schemas.microsoft.com/office/powerpoint/2010/main" val="69152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95" y="391885"/>
            <a:ext cx="8311865" cy="5969091"/>
          </a:xfrm>
        </p:spPr>
      </p:pic>
    </p:spTree>
    <p:extLst>
      <p:ext uri="{BB962C8B-B14F-4D97-AF65-F5344CB8AC3E}">
        <p14:creationId xmlns:p14="http://schemas.microsoft.com/office/powerpoint/2010/main" val="1268753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26" y="365760"/>
            <a:ext cx="8689827" cy="6060531"/>
          </a:xfrm>
        </p:spPr>
      </p:pic>
    </p:spTree>
    <p:extLst>
      <p:ext uri="{BB962C8B-B14F-4D97-AF65-F5344CB8AC3E}">
        <p14:creationId xmlns:p14="http://schemas.microsoft.com/office/powerpoint/2010/main" val="43476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97" y="640082"/>
            <a:ext cx="10112652" cy="5345896"/>
          </a:xfrm>
        </p:spPr>
      </p:pic>
    </p:spTree>
    <p:extLst>
      <p:ext uri="{BB962C8B-B14F-4D97-AF65-F5344CB8AC3E}">
        <p14:creationId xmlns:p14="http://schemas.microsoft.com/office/powerpoint/2010/main" val="399390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50" y="666206"/>
            <a:ext cx="8516562" cy="5706239"/>
          </a:xfrm>
        </p:spPr>
      </p:pic>
    </p:spTree>
    <p:extLst>
      <p:ext uri="{BB962C8B-B14F-4D97-AF65-F5344CB8AC3E}">
        <p14:creationId xmlns:p14="http://schemas.microsoft.com/office/powerpoint/2010/main" val="50756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2" y="535577"/>
            <a:ext cx="8958169" cy="5825399"/>
          </a:xfrm>
        </p:spPr>
      </p:pic>
    </p:spTree>
    <p:extLst>
      <p:ext uri="{BB962C8B-B14F-4D97-AF65-F5344CB8AC3E}">
        <p14:creationId xmlns:p14="http://schemas.microsoft.com/office/powerpoint/2010/main" val="211107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80" y="313012"/>
            <a:ext cx="8380019" cy="6204719"/>
          </a:xfrm>
        </p:spPr>
      </p:pic>
    </p:spTree>
    <p:extLst>
      <p:ext uri="{BB962C8B-B14F-4D97-AF65-F5344CB8AC3E}">
        <p14:creationId xmlns:p14="http://schemas.microsoft.com/office/powerpoint/2010/main" val="2086065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01" y="535578"/>
            <a:ext cx="8929934" cy="5851525"/>
          </a:xfrm>
        </p:spPr>
      </p:pic>
    </p:spTree>
    <p:extLst>
      <p:ext uri="{BB962C8B-B14F-4D97-AF65-F5344CB8AC3E}">
        <p14:creationId xmlns:p14="http://schemas.microsoft.com/office/powerpoint/2010/main" val="228827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1" y="548641"/>
            <a:ext cx="9084098" cy="5864588"/>
          </a:xfrm>
        </p:spPr>
      </p:pic>
    </p:spTree>
    <p:extLst>
      <p:ext uri="{BB962C8B-B14F-4D97-AF65-F5344CB8AC3E}">
        <p14:creationId xmlns:p14="http://schemas.microsoft.com/office/powerpoint/2010/main" val="394396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209303"/>
            <a:ext cx="8334103" cy="6106176"/>
          </a:xfrm>
        </p:spPr>
      </p:pic>
    </p:spTree>
    <p:extLst>
      <p:ext uri="{BB962C8B-B14F-4D97-AF65-F5344CB8AC3E}">
        <p14:creationId xmlns:p14="http://schemas.microsoft.com/office/powerpoint/2010/main" val="4183230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28" y="666207"/>
            <a:ext cx="9270170" cy="5707834"/>
          </a:xfrm>
        </p:spPr>
      </p:pic>
    </p:spTree>
    <p:extLst>
      <p:ext uri="{BB962C8B-B14F-4D97-AF65-F5344CB8AC3E}">
        <p14:creationId xmlns:p14="http://schemas.microsoft.com/office/powerpoint/2010/main" val="376045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62" y="731520"/>
            <a:ext cx="9946372" cy="5663514"/>
          </a:xfrm>
        </p:spPr>
      </p:pic>
    </p:spTree>
    <p:extLst>
      <p:ext uri="{BB962C8B-B14F-4D97-AF65-F5344CB8AC3E}">
        <p14:creationId xmlns:p14="http://schemas.microsoft.com/office/powerpoint/2010/main" val="3638743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1" y="744583"/>
            <a:ext cx="9117361" cy="5655072"/>
          </a:xfrm>
        </p:spPr>
      </p:pic>
    </p:spTree>
    <p:extLst>
      <p:ext uri="{BB962C8B-B14F-4D97-AF65-F5344CB8AC3E}">
        <p14:creationId xmlns:p14="http://schemas.microsoft.com/office/powerpoint/2010/main" val="239179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7" y="483327"/>
            <a:ext cx="7754753" cy="5903776"/>
          </a:xfrm>
        </p:spPr>
      </p:pic>
    </p:spTree>
    <p:extLst>
      <p:ext uri="{BB962C8B-B14F-4D97-AF65-F5344CB8AC3E}">
        <p14:creationId xmlns:p14="http://schemas.microsoft.com/office/powerpoint/2010/main" val="168028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00" y="809898"/>
            <a:ext cx="8959740" cy="5207254"/>
          </a:xfrm>
        </p:spPr>
      </p:pic>
    </p:spTree>
    <p:extLst>
      <p:ext uri="{BB962C8B-B14F-4D97-AF65-F5344CB8AC3E}">
        <p14:creationId xmlns:p14="http://schemas.microsoft.com/office/powerpoint/2010/main" val="400967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18" y="705394"/>
            <a:ext cx="9286430" cy="5732365"/>
          </a:xfrm>
        </p:spPr>
      </p:pic>
    </p:spTree>
    <p:extLst>
      <p:ext uri="{BB962C8B-B14F-4D97-AF65-F5344CB8AC3E}">
        <p14:creationId xmlns:p14="http://schemas.microsoft.com/office/powerpoint/2010/main" val="131442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55" y="783771"/>
            <a:ext cx="9560552" cy="5481574"/>
          </a:xfrm>
        </p:spPr>
      </p:pic>
    </p:spTree>
    <p:extLst>
      <p:ext uri="{BB962C8B-B14F-4D97-AF65-F5344CB8AC3E}">
        <p14:creationId xmlns:p14="http://schemas.microsoft.com/office/powerpoint/2010/main" val="53950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7" y="535577"/>
            <a:ext cx="8042787" cy="5851525"/>
          </a:xfrm>
        </p:spPr>
      </p:pic>
    </p:spTree>
    <p:extLst>
      <p:ext uri="{BB962C8B-B14F-4D97-AF65-F5344CB8AC3E}">
        <p14:creationId xmlns:p14="http://schemas.microsoft.com/office/powerpoint/2010/main" val="706070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5" y="548640"/>
            <a:ext cx="8890786" cy="5851525"/>
          </a:xfrm>
        </p:spPr>
      </p:pic>
    </p:spTree>
    <p:extLst>
      <p:ext uri="{BB962C8B-B14F-4D97-AF65-F5344CB8AC3E}">
        <p14:creationId xmlns:p14="http://schemas.microsoft.com/office/powerpoint/2010/main" val="2628060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16" y="326572"/>
            <a:ext cx="7945892" cy="5890714"/>
          </a:xfrm>
        </p:spPr>
      </p:pic>
    </p:spTree>
    <p:extLst>
      <p:ext uri="{BB962C8B-B14F-4D97-AF65-F5344CB8AC3E}">
        <p14:creationId xmlns:p14="http://schemas.microsoft.com/office/powerpoint/2010/main" val="251655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8" y="339634"/>
            <a:ext cx="9874506" cy="6835079"/>
          </a:xfrm>
        </p:spPr>
      </p:pic>
    </p:spTree>
    <p:extLst>
      <p:ext uri="{BB962C8B-B14F-4D97-AF65-F5344CB8AC3E}">
        <p14:creationId xmlns:p14="http://schemas.microsoft.com/office/powerpoint/2010/main" val="2426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18" y="548641"/>
            <a:ext cx="8087034" cy="5773148"/>
          </a:xfrm>
        </p:spPr>
      </p:pic>
    </p:spTree>
    <p:extLst>
      <p:ext uri="{BB962C8B-B14F-4D97-AF65-F5344CB8AC3E}">
        <p14:creationId xmlns:p14="http://schemas.microsoft.com/office/powerpoint/2010/main" val="3569244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97" y="484381"/>
            <a:ext cx="8041989" cy="5811281"/>
          </a:xfrm>
        </p:spPr>
      </p:pic>
    </p:spTree>
    <p:extLst>
      <p:ext uri="{BB962C8B-B14F-4D97-AF65-F5344CB8AC3E}">
        <p14:creationId xmlns:p14="http://schemas.microsoft.com/office/powerpoint/2010/main" val="2680441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99" y="653144"/>
            <a:ext cx="8599567" cy="5838462"/>
          </a:xfrm>
        </p:spPr>
      </p:pic>
    </p:spTree>
    <p:extLst>
      <p:ext uri="{BB962C8B-B14F-4D97-AF65-F5344CB8AC3E}">
        <p14:creationId xmlns:p14="http://schemas.microsoft.com/office/powerpoint/2010/main" val="3176904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57" y="509453"/>
            <a:ext cx="7218259" cy="5747022"/>
          </a:xfrm>
        </p:spPr>
      </p:pic>
    </p:spTree>
    <p:extLst>
      <p:ext uri="{BB962C8B-B14F-4D97-AF65-F5344CB8AC3E}">
        <p14:creationId xmlns:p14="http://schemas.microsoft.com/office/powerpoint/2010/main" val="166764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03" y="1110343"/>
            <a:ext cx="9489100" cy="4716139"/>
          </a:xfrm>
        </p:spPr>
      </p:pic>
    </p:spTree>
    <p:extLst>
      <p:ext uri="{BB962C8B-B14F-4D97-AF65-F5344CB8AC3E}">
        <p14:creationId xmlns:p14="http://schemas.microsoft.com/office/powerpoint/2010/main" val="1547162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00" y="1097281"/>
            <a:ext cx="9766723" cy="5221544"/>
          </a:xfrm>
        </p:spPr>
      </p:pic>
    </p:spTree>
    <p:extLst>
      <p:ext uri="{BB962C8B-B14F-4D97-AF65-F5344CB8AC3E}">
        <p14:creationId xmlns:p14="http://schemas.microsoft.com/office/powerpoint/2010/main" val="106770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66" y="229549"/>
            <a:ext cx="7678185" cy="6118366"/>
          </a:xfrm>
        </p:spPr>
      </p:pic>
    </p:spTree>
    <p:extLst>
      <p:ext uri="{BB962C8B-B14F-4D97-AF65-F5344CB8AC3E}">
        <p14:creationId xmlns:p14="http://schemas.microsoft.com/office/powerpoint/2010/main" val="132186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22" y="229973"/>
            <a:ext cx="7640989" cy="6052628"/>
          </a:xfrm>
        </p:spPr>
      </p:pic>
    </p:spTree>
    <p:extLst>
      <p:ext uri="{BB962C8B-B14F-4D97-AF65-F5344CB8AC3E}">
        <p14:creationId xmlns:p14="http://schemas.microsoft.com/office/powerpoint/2010/main" val="3077223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0" y="404950"/>
            <a:ext cx="8145514" cy="5773148"/>
          </a:xfrm>
        </p:spPr>
      </p:pic>
    </p:spTree>
    <p:extLst>
      <p:ext uri="{BB962C8B-B14F-4D97-AF65-F5344CB8AC3E}">
        <p14:creationId xmlns:p14="http://schemas.microsoft.com/office/powerpoint/2010/main" val="173639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34" y="496389"/>
            <a:ext cx="8981185" cy="5760085"/>
          </a:xfrm>
        </p:spPr>
      </p:pic>
    </p:spTree>
    <p:extLst>
      <p:ext uri="{BB962C8B-B14F-4D97-AF65-F5344CB8AC3E}">
        <p14:creationId xmlns:p14="http://schemas.microsoft.com/office/powerpoint/2010/main" val="242466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" y="287383"/>
            <a:ext cx="10029221" cy="6799723"/>
          </a:xfrm>
        </p:spPr>
      </p:pic>
    </p:spTree>
    <p:extLst>
      <p:ext uri="{BB962C8B-B14F-4D97-AF65-F5344CB8AC3E}">
        <p14:creationId xmlns:p14="http://schemas.microsoft.com/office/powerpoint/2010/main" val="390979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51" y="464282"/>
            <a:ext cx="8676419" cy="5792192"/>
          </a:xfrm>
        </p:spPr>
      </p:pic>
    </p:spTree>
    <p:extLst>
      <p:ext uri="{BB962C8B-B14F-4D97-AF65-F5344CB8AC3E}">
        <p14:creationId xmlns:p14="http://schemas.microsoft.com/office/powerpoint/2010/main" val="975440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/>
          <a:stretch/>
        </p:blipFill>
        <p:spPr>
          <a:xfrm>
            <a:off x="1298416" y="1763486"/>
            <a:ext cx="8842617" cy="4472484"/>
          </a:xfrm>
        </p:spPr>
      </p:pic>
      <p:sp>
        <p:nvSpPr>
          <p:cNvPr id="4" name="TextBox 3"/>
          <p:cNvSpPr txBox="1"/>
          <p:nvPr/>
        </p:nvSpPr>
        <p:spPr>
          <a:xfrm>
            <a:off x="4558937" y="1005840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Subnetting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8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83" y="796834"/>
            <a:ext cx="8221280" cy="5642519"/>
          </a:xfrm>
        </p:spPr>
      </p:pic>
    </p:spTree>
    <p:extLst>
      <p:ext uri="{BB962C8B-B14F-4D97-AF65-F5344CB8AC3E}">
        <p14:creationId xmlns:p14="http://schemas.microsoft.com/office/powerpoint/2010/main" val="3068351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6" y="574767"/>
            <a:ext cx="8394927" cy="5747022"/>
          </a:xfrm>
        </p:spPr>
      </p:pic>
    </p:spTree>
    <p:extLst>
      <p:ext uri="{BB962C8B-B14F-4D97-AF65-F5344CB8AC3E}">
        <p14:creationId xmlns:p14="http://schemas.microsoft.com/office/powerpoint/2010/main" val="3685300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58" y="836023"/>
            <a:ext cx="8737506" cy="5485765"/>
          </a:xfrm>
        </p:spPr>
      </p:pic>
    </p:spTree>
    <p:extLst>
      <p:ext uri="{BB962C8B-B14F-4D97-AF65-F5344CB8AC3E}">
        <p14:creationId xmlns:p14="http://schemas.microsoft.com/office/powerpoint/2010/main" val="1109242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84" y="431075"/>
            <a:ext cx="8899023" cy="5747022"/>
          </a:xfrm>
        </p:spPr>
      </p:pic>
    </p:spTree>
    <p:extLst>
      <p:ext uri="{BB962C8B-B14F-4D97-AF65-F5344CB8AC3E}">
        <p14:creationId xmlns:p14="http://schemas.microsoft.com/office/powerpoint/2010/main" val="3804902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5" y="378553"/>
            <a:ext cx="6714308" cy="6479447"/>
          </a:xfrm>
        </p:spPr>
      </p:pic>
    </p:spTree>
    <p:extLst>
      <p:ext uri="{BB962C8B-B14F-4D97-AF65-F5344CB8AC3E}">
        <p14:creationId xmlns:p14="http://schemas.microsoft.com/office/powerpoint/2010/main" val="377308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444137"/>
            <a:ext cx="9293488" cy="6319025"/>
          </a:xfrm>
        </p:spPr>
      </p:pic>
    </p:spTree>
    <p:extLst>
      <p:ext uri="{BB962C8B-B14F-4D97-AF65-F5344CB8AC3E}">
        <p14:creationId xmlns:p14="http://schemas.microsoft.com/office/powerpoint/2010/main" val="196300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3" y="405882"/>
            <a:ext cx="9740347" cy="6452118"/>
          </a:xfrm>
        </p:spPr>
      </p:pic>
    </p:spTree>
    <p:extLst>
      <p:ext uri="{BB962C8B-B14F-4D97-AF65-F5344CB8AC3E}">
        <p14:creationId xmlns:p14="http://schemas.microsoft.com/office/powerpoint/2010/main" val="321741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89" y="666207"/>
            <a:ext cx="7771454" cy="5538016"/>
          </a:xfrm>
        </p:spPr>
      </p:pic>
    </p:spTree>
    <p:extLst>
      <p:ext uri="{BB962C8B-B14F-4D97-AF65-F5344CB8AC3E}">
        <p14:creationId xmlns:p14="http://schemas.microsoft.com/office/powerpoint/2010/main" val="1506139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440</TotalTime>
  <Words>26</Words>
  <Application>Microsoft Office PowerPoint</Application>
  <PresentationFormat>Widescreen</PresentationFormat>
  <Paragraphs>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Tw Cen MT</vt:lpstr>
      <vt:lpstr>Tw Cen MT Condensed</vt:lpstr>
      <vt:lpstr>Wingdings 3</vt:lpstr>
      <vt:lpstr>Integral</vt:lpstr>
      <vt:lpstr> 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UIIT</cp:lastModifiedBy>
  <cp:revision>171</cp:revision>
  <dcterms:created xsi:type="dcterms:W3CDTF">2023-02-26T14:23:34Z</dcterms:created>
  <dcterms:modified xsi:type="dcterms:W3CDTF">2023-05-23T07:13:46Z</dcterms:modified>
</cp:coreProperties>
</file>